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72" r:id="rId2"/>
    <p:sldId id="257" r:id="rId3"/>
    <p:sldId id="275" r:id="rId4"/>
    <p:sldId id="278" r:id="rId5"/>
    <p:sldId id="276" r:id="rId6"/>
    <p:sldId id="277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  <a:srgbClr val="E74809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612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6B016-00F5-4F6D-822D-47457FC9FB54}" type="datetimeFigureOut">
              <a:rPr lang="pt-BR" smtClean="0"/>
              <a:t>26/11/2017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C286F4-83DD-4DDA-AEDD-5BFAF55736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5114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B0349-121F-4D98-B3F2-375B7D44C970}" type="datetimeFigureOut">
              <a:rPr lang="pt-BR" smtClean="0"/>
              <a:t>26/11/2017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C409-D75C-4E7C-9CDC-73485295FE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5954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B0349-121F-4D98-B3F2-375B7D44C970}" type="datetimeFigureOut">
              <a:rPr lang="pt-BR" smtClean="0"/>
              <a:t>26/11/2017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C409-D75C-4E7C-9CDC-73485295FE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6052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B0349-121F-4D98-B3F2-375B7D44C970}" type="datetimeFigureOut">
              <a:rPr lang="pt-BR" smtClean="0"/>
              <a:t>26/11/2017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C409-D75C-4E7C-9CDC-73485295FE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5991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B0349-121F-4D98-B3F2-375B7D44C970}" type="datetimeFigureOut">
              <a:rPr lang="pt-BR" smtClean="0"/>
              <a:t>26/11/2017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C409-D75C-4E7C-9CDC-73485295FE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3600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B0349-121F-4D98-B3F2-375B7D44C970}" type="datetimeFigureOut">
              <a:rPr lang="pt-BR" smtClean="0"/>
              <a:t>26/11/2017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C409-D75C-4E7C-9CDC-73485295FE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1465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B0349-121F-4D98-B3F2-375B7D44C970}" type="datetimeFigureOut">
              <a:rPr lang="pt-BR" smtClean="0"/>
              <a:t>26/11/2017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C409-D75C-4E7C-9CDC-73485295FE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6952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B0349-121F-4D98-B3F2-375B7D44C970}" type="datetimeFigureOut">
              <a:rPr lang="pt-BR" smtClean="0"/>
              <a:t>26/11/2017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C409-D75C-4E7C-9CDC-73485295FE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5095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B0349-121F-4D98-B3F2-375B7D44C970}" type="datetimeFigureOut">
              <a:rPr lang="pt-BR" smtClean="0"/>
              <a:t>26/11/2017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C409-D75C-4E7C-9CDC-73485295FE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746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B0349-121F-4D98-B3F2-375B7D44C970}" type="datetimeFigureOut">
              <a:rPr lang="pt-BR" smtClean="0"/>
              <a:t>26/11/2017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C409-D75C-4E7C-9CDC-73485295FE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735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B0349-121F-4D98-B3F2-375B7D44C970}" type="datetimeFigureOut">
              <a:rPr lang="pt-BR" smtClean="0"/>
              <a:t>26/11/2017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C409-D75C-4E7C-9CDC-73485295FE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6770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B0349-121F-4D98-B3F2-375B7D44C970}" type="datetimeFigureOut">
              <a:rPr lang="pt-BR" smtClean="0"/>
              <a:t>26/11/2017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C409-D75C-4E7C-9CDC-73485295FE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8267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B0349-121F-4D98-B3F2-375B7D44C970}" type="datetimeFigureOut">
              <a:rPr lang="pt-BR" smtClean="0"/>
              <a:t>26/11/2017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9C409-D75C-4E7C-9CDC-73485295FE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5569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microsoft.com/office/2007/relationships/hdphoto" Target="../media/hdphoto2.wdp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4DrqcWuGv-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53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0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2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6" presetClass="emph" presetSubtype="0" fill="remove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10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" presetID="8" presetClass="emph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500"/>
                            </p:stCondLst>
                            <p:childTnLst>
                              <p:par>
                                <p:cTn id="22" presetID="26" presetClass="emph" presetSubtype="0" repeatCount="indefinite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10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>
            <a:extLst>
              <a:ext uri="{FF2B5EF4-FFF2-40B4-BE49-F238E27FC236}">
                <a16:creationId xmlns:a16="http://schemas.microsoft.com/office/drawing/2014/main" id="{3976EFC4-F595-4F6E-B4E5-83C07C4F8C0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4"/>
            <a:ext cx="14145086" cy="6851526"/>
          </a:xfrm>
          <a:prstGeom prst="rect">
            <a:avLst/>
          </a:prstGeom>
        </p:spPr>
      </p:pic>
      <p:sp>
        <p:nvSpPr>
          <p:cNvPr id="58" name="Retângulo 57">
            <a:extLst>
              <a:ext uri="{FF2B5EF4-FFF2-40B4-BE49-F238E27FC236}">
                <a16:creationId xmlns:a16="http://schemas.microsoft.com/office/drawing/2014/main" id="{ECA2C9C3-0851-4DC4-B553-C00E20F8C7B2}"/>
              </a:ext>
            </a:extLst>
          </p:cNvPr>
          <p:cNvSpPr/>
          <p:nvPr/>
        </p:nvSpPr>
        <p:spPr>
          <a:xfrm>
            <a:off x="1378856" y="1973942"/>
            <a:ext cx="6188349" cy="3091543"/>
          </a:xfrm>
          <a:prstGeom prst="rect">
            <a:avLst/>
          </a:prstGeom>
          <a:noFill/>
          <a:ln w="1016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6" name="Imagem 55">
            <a:extLst>
              <a:ext uri="{FF2B5EF4-FFF2-40B4-BE49-F238E27FC236}">
                <a16:creationId xmlns:a16="http://schemas.microsoft.com/office/drawing/2014/main" id="{7846DCE4-5ACD-4537-97CE-2104A4057EC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2724"/>
            <a:ext cx="8167914" cy="5445276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07D576A4-B494-4F93-992C-044E91A9D7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2724"/>
            <a:ext cx="8167914" cy="5445276"/>
          </a:xfrm>
          <a:prstGeom prst="rect">
            <a:avLst/>
          </a:prstGeom>
        </p:spPr>
      </p:pic>
      <p:sp>
        <p:nvSpPr>
          <p:cNvPr id="64" name="CaixaDeTexto 63">
            <a:extLst>
              <a:ext uri="{FF2B5EF4-FFF2-40B4-BE49-F238E27FC236}">
                <a16:creationId xmlns:a16="http://schemas.microsoft.com/office/drawing/2014/main" id="{452915C2-00C2-46E2-9AA2-92435C1440EF}"/>
              </a:ext>
            </a:extLst>
          </p:cNvPr>
          <p:cNvSpPr txBox="1"/>
          <p:nvPr/>
        </p:nvSpPr>
        <p:spPr>
          <a:xfrm>
            <a:off x="2832928" y="2271209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VLI </a:t>
            </a:r>
          </a:p>
          <a:p>
            <a:r>
              <a:rPr lang="pt-BR" sz="4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PROBLEMAS</a:t>
            </a:r>
          </a:p>
          <a:p>
            <a:r>
              <a:rPr lang="pt-BR" sz="4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ENFRENTADOS</a:t>
            </a:r>
          </a:p>
        </p:txBody>
      </p: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D2060FA0-7179-4841-A9F2-031B44E118E0}"/>
              </a:ext>
            </a:extLst>
          </p:cNvPr>
          <p:cNvGrpSpPr/>
          <p:nvPr/>
        </p:nvGrpSpPr>
        <p:grpSpPr>
          <a:xfrm>
            <a:off x="8167913" y="338381"/>
            <a:ext cx="4024088" cy="1316249"/>
            <a:chOff x="8167913" y="483522"/>
            <a:chExt cx="4024088" cy="1316249"/>
          </a:xfrm>
        </p:grpSpPr>
        <p:pic>
          <p:nvPicPr>
            <p:cNvPr id="63" name="Imagem 62">
              <a:extLst>
                <a:ext uri="{FF2B5EF4-FFF2-40B4-BE49-F238E27FC236}">
                  <a16:creationId xmlns:a16="http://schemas.microsoft.com/office/drawing/2014/main" id="{320D1D79-A426-4C68-8481-223990C0B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7913" y="483522"/>
              <a:ext cx="996740" cy="996740"/>
            </a:xfrm>
            <a:prstGeom prst="rect">
              <a:avLst/>
            </a:prstGeom>
          </p:spPr>
        </p:pic>
        <p:sp>
          <p:nvSpPr>
            <p:cNvPr id="66" name="CaixaDeTexto 65">
              <a:extLst>
                <a:ext uri="{FF2B5EF4-FFF2-40B4-BE49-F238E27FC236}">
                  <a16:creationId xmlns:a16="http://schemas.microsoft.com/office/drawing/2014/main" id="{D8253453-496D-4ACE-8C4F-D05C861497A9}"/>
                </a:ext>
              </a:extLst>
            </p:cNvPr>
            <p:cNvSpPr txBox="1"/>
            <p:nvPr/>
          </p:nvSpPr>
          <p:spPr>
            <a:xfrm>
              <a:off x="9280767" y="566393"/>
              <a:ext cx="27738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Compartilhamento </a:t>
              </a:r>
            </a:p>
            <a:p>
              <a:r>
                <a:rPr lang="pt-BR" sz="2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 </a:t>
              </a:r>
              <a:r>
                <a:rPr lang="pt-BR" sz="2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Informações</a:t>
              </a:r>
            </a:p>
          </p:txBody>
        </p:sp>
        <p:cxnSp>
          <p:nvCxnSpPr>
            <p:cNvPr id="68" name="Conector reto 67">
              <a:extLst>
                <a:ext uri="{FF2B5EF4-FFF2-40B4-BE49-F238E27FC236}">
                  <a16:creationId xmlns:a16="http://schemas.microsoft.com/office/drawing/2014/main" id="{C5D8ED7F-BB71-457C-BC14-8C1DD03CE0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67913" y="1799771"/>
              <a:ext cx="4024088" cy="0"/>
            </a:xfrm>
            <a:prstGeom prst="line">
              <a:avLst/>
            </a:prstGeom>
            <a:ln w="762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Agrupar 92">
            <a:extLst>
              <a:ext uri="{FF2B5EF4-FFF2-40B4-BE49-F238E27FC236}">
                <a16:creationId xmlns:a16="http://schemas.microsoft.com/office/drawing/2014/main" id="{3F83D00D-68B1-45F2-A77D-C241A14D754E}"/>
              </a:ext>
            </a:extLst>
          </p:cNvPr>
          <p:cNvGrpSpPr/>
          <p:nvPr/>
        </p:nvGrpSpPr>
        <p:grpSpPr>
          <a:xfrm>
            <a:off x="7978040" y="1760435"/>
            <a:ext cx="4213960" cy="1625397"/>
            <a:chOff x="7978040" y="1760435"/>
            <a:chExt cx="4213960" cy="1625397"/>
          </a:xfrm>
        </p:grpSpPr>
        <p:sp>
          <p:nvSpPr>
            <p:cNvPr id="78" name="CaixaDeTexto 77">
              <a:extLst>
                <a:ext uri="{FF2B5EF4-FFF2-40B4-BE49-F238E27FC236}">
                  <a16:creationId xmlns:a16="http://schemas.microsoft.com/office/drawing/2014/main" id="{9C4A5136-9BCD-446C-A81A-D1BCDD6265DA}"/>
                </a:ext>
              </a:extLst>
            </p:cNvPr>
            <p:cNvSpPr txBox="1"/>
            <p:nvPr/>
          </p:nvSpPr>
          <p:spPr>
            <a:xfrm>
              <a:off x="9418108" y="2034225"/>
              <a:ext cx="27738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Fluxo de</a:t>
              </a:r>
            </a:p>
            <a:p>
              <a:r>
                <a:rPr lang="pt-BR" sz="28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Dados</a:t>
              </a:r>
            </a:p>
          </p:txBody>
        </p:sp>
        <p:cxnSp>
          <p:nvCxnSpPr>
            <p:cNvPr id="79" name="Conector reto 78">
              <a:extLst>
                <a:ext uri="{FF2B5EF4-FFF2-40B4-BE49-F238E27FC236}">
                  <a16:creationId xmlns:a16="http://schemas.microsoft.com/office/drawing/2014/main" id="{00AA20B5-AB0E-4D28-AD9A-9779B77FC3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36071" y="3361605"/>
              <a:ext cx="4024088" cy="0"/>
            </a:xfrm>
            <a:prstGeom prst="line">
              <a:avLst/>
            </a:prstGeom>
            <a:ln w="762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2" name="Imagem 91">
              <a:extLst>
                <a:ext uri="{FF2B5EF4-FFF2-40B4-BE49-F238E27FC236}">
                  <a16:creationId xmlns:a16="http://schemas.microsoft.com/office/drawing/2014/main" id="{EF0E5FBA-3D35-42A3-9743-5B0850463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8040" y="1760435"/>
              <a:ext cx="1625397" cy="1625397"/>
            </a:xfrm>
            <a:prstGeom prst="rect">
              <a:avLst/>
            </a:prstGeom>
          </p:spPr>
        </p:pic>
      </p:grpSp>
      <p:grpSp>
        <p:nvGrpSpPr>
          <p:cNvPr id="98" name="Agrupar 97">
            <a:extLst>
              <a:ext uri="{FF2B5EF4-FFF2-40B4-BE49-F238E27FC236}">
                <a16:creationId xmlns:a16="http://schemas.microsoft.com/office/drawing/2014/main" id="{214D700B-2DD5-4857-A5C8-0923297751AB}"/>
              </a:ext>
            </a:extLst>
          </p:cNvPr>
          <p:cNvGrpSpPr/>
          <p:nvPr/>
        </p:nvGrpSpPr>
        <p:grpSpPr>
          <a:xfrm>
            <a:off x="7786740" y="3230627"/>
            <a:ext cx="4413350" cy="1900079"/>
            <a:chOff x="7786740" y="3230627"/>
            <a:chExt cx="4413350" cy="1900079"/>
          </a:xfrm>
        </p:grpSpPr>
        <p:sp>
          <p:nvSpPr>
            <p:cNvPr id="82" name="CaixaDeTexto 81">
              <a:extLst>
                <a:ext uri="{FF2B5EF4-FFF2-40B4-BE49-F238E27FC236}">
                  <a16:creationId xmlns:a16="http://schemas.microsoft.com/office/drawing/2014/main" id="{295D05F4-6943-4036-B935-5D43BFD303E2}"/>
                </a:ext>
              </a:extLst>
            </p:cNvPr>
            <p:cNvSpPr txBox="1"/>
            <p:nvPr/>
          </p:nvSpPr>
          <p:spPr>
            <a:xfrm>
              <a:off x="9426198" y="3659622"/>
              <a:ext cx="27738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Gestão de</a:t>
              </a:r>
            </a:p>
            <a:p>
              <a:r>
                <a:rPr lang="pt-BR" sz="28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Ativos</a:t>
              </a:r>
            </a:p>
          </p:txBody>
        </p:sp>
        <p:cxnSp>
          <p:nvCxnSpPr>
            <p:cNvPr id="83" name="Conector reto 82">
              <a:extLst>
                <a:ext uri="{FF2B5EF4-FFF2-40B4-BE49-F238E27FC236}">
                  <a16:creationId xmlns:a16="http://schemas.microsoft.com/office/drawing/2014/main" id="{AD42C626-1B4E-432F-A132-2136B68BFD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36071" y="5042071"/>
              <a:ext cx="4024088" cy="0"/>
            </a:xfrm>
            <a:prstGeom prst="line">
              <a:avLst/>
            </a:prstGeom>
            <a:ln w="762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5" name="Imagem 94">
              <a:extLst>
                <a:ext uri="{FF2B5EF4-FFF2-40B4-BE49-F238E27FC236}">
                  <a16:creationId xmlns:a16="http://schemas.microsoft.com/office/drawing/2014/main" id="{60292121-36DF-433D-8273-ECE1D1F46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6740" y="3230627"/>
              <a:ext cx="1900079" cy="1900079"/>
            </a:xfrm>
            <a:prstGeom prst="rect">
              <a:avLst/>
            </a:prstGeom>
          </p:spPr>
        </p:pic>
      </p:grpSp>
      <p:grpSp>
        <p:nvGrpSpPr>
          <p:cNvPr id="101" name="Agrupar 100">
            <a:extLst>
              <a:ext uri="{FF2B5EF4-FFF2-40B4-BE49-F238E27FC236}">
                <a16:creationId xmlns:a16="http://schemas.microsoft.com/office/drawing/2014/main" id="{A64265BC-5347-42B8-AEE9-BE81263C008A}"/>
              </a:ext>
            </a:extLst>
          </p:cNvPr>
          <p:cNvGrpSpPr/>
          <p:nvPr/>
        </p:nvGrpSpPr>
        <p:grpSpPr>
          <a:xfrm>
            <a:off x="8161228" y="5150312"/>
            <a:ext cx="4123454" cy="1263566"/>
            <a:chOff x="8161228" y="5150312"/>
            <a:chExt cx="4123454" cy="1263566"/>
          </a:xfrm>
        </p:grpSpPr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id="{3499E6EC-CEEB-4883-AC05-DEF05FA31536}"/>
                </a:ext>
              </a:extLst>
            </p:cNvPr>
            <p:cNvSpPr txBox="1"/>
            <p:nvPr/>
          </p:nvSpPr>
          <p:spPr>
            <a:xfrm>
              <a:off x="9341606" y="5382203"/>
              <a:ext cx="29430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Gasto elevado</a:t>
              </a:r>
              <a:r>
                <a:rPr lang="pt-BR" sz="2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pt-BR" sz="2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</a:t>
              </a:r>
              <a:r>
                <a:rPr lang="pt-BR" sz="2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Ativos Parados</a:t>
              </a:r>
              <a:endParaRPr lang="pt-BR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0" name="Imagem 99">
              <a:extLst>
                <a:ext uri="{FF2B5EF4-FFF2-40B4-BE49-F238E27FC236}">
                  <a16:creationId xmlns:a16="http://schemas.microsoft.com/office/drawing/2014/main" id="{B9C061C9-2D3D-47CC-9DEF-09626AD56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1228" y="5150312"/>
              <a:ext cx="1263566" cy="1263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856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Uma imagem contendo pessoa, edifício, homem, ao ar livre&#10;&#10;Descrição gerada com muito alta confiança">
            <a:extLst>
              <a:ext uri="{FF2B5EF4-FFF2-40B4-BE49-F238E27FC236}">
                <a16:creationId xmlns:a16="http://schemas.microsoft.com/office/drawing/2014/main" id="{8DA6629B-19AF-422A-B5B3-CBDF253D20E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4805"/>
            <a:ext cx="12927874" cy="8143544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8A4425D1-B65D-4B55-A90B-CA360CC72B5A}"/>
              </a:ext>
            </a:extLst>
          </p:cNvPr>
          <p:cNvSpPr/>
          <p:nvPr/>
        </p:nvSpPr>
        <p:spPr>
          <a:xfrm>
            <a:off x="857250" y="609600"/>
            <a:ext cx="7600950" cy="3962400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672997C-A2DF-4D95-A3ED-B4A357B13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1042760"/>
            <a:ext cx="5848350" cy="3096079"/>
          </a:xfrm>
        </p:spPr>
        <p:txBody>
          <a:bodyPr>
            <a:normAutofit/>
          </a:bodyPr>
          <a:lstStyle/>
          <a:p>
            <a:r>
              <a:rPr lang="pt-BR" sz="8800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SOLUÇÃO</a:t>
            </a:r>
            <a:br>
              <a:rPr lang="pt-BR" sz="88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88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UNISTOQ</a:t>
            </a:r>
          </a:p>
        </p:txBody>
      </p:sp>
      <p:pic>
        <p:nvPicPr>
          <p:cNvPr id="19" name="Imagem 18" descr="Uma imagem contendo pessoa, mantendo, homem, jogador&#10;&#10;Descrição gerada com muito alta confiança">
            <a:extLst>
              <a:ext uri="{FF2B5EF4-FFF2-40B4-BE49-F238E27FC236}">
                <a16:creationId xmlns:a16="http://schemas.microsoft.com/office/drawing/2014/main" id="{162A70F9-F408-499A-8C29-940C0E642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" y="-304805"/>
            <a:ext cx="12927883" cy="8143549"/>
          </a:xfrm>
          <a:prstGeom prst="rect">
            <a:avLst/>
          </a:prstGeom>
        </p:spPr>
      </p:pic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2DAACAB1-615F-4923-AA3F-9AF04DDFCAD2}"/>
              </a:ext>
            </a:extLst>
          </p:cNvPr>
          <p:cNvCxnSpPr>
            <a:cxnSpLocks/>
          </p:cNvCxnSpPr>
          <p:nvPr/>
        </p:nvCxnSpPr>
        <p:spPr>
          <a:xfrm flipH="1" flipV="1">
            <a:off x="5757182" y="1381808"/>
            <a:ext cx="2278654" cy="2221363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063D8853-2A4E-45A3-B2FA-DD20A27C8DCF}"/>
              </a:ext>
            </a:extLst>
          </p:cNvPr>
          <p:cNvCxnSpPr>
            <a:cxnSpLocks/>
          </p:cNvCxnSpPr>
          <p:nvPr/>
        </p:nvCxnSpPr>
        <p:spPr>
          <a:xfrm flipH="1" flipV="1">
            <a:off x="3478528" y="3429000"/>
            <a:ext cx="2278654" cy="2221363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8C59D7A2-E4EE-4FC0-B715-5EBC3BE3A668}"/>
              </a:ext>
            </a:extLst>
          </p:cNvPr>
          <p:cNvCxnSpPr/>
          <p:nvPr/>
        </p:nvCxnSpPr>
        <p:spPr>
          <a:xfrm flipV="1">
            <a:off x="5696292" y="3685040"/>
            <a:ext cx="2262721" cy="1965323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81C03AB8-A71C-41D5-8979-534154F132E4}"/>
              </a:ext>
            </a:extLst>
          </p:cNvPr>
          <p:cNvCxnSpPr/>
          <p:nvPr/>
        </p:nvCxnSpPr>
        <p:spPr>
          <a:xfrm flipV="1">
            <a:off x="3478528" y="1463676"/>
            <a:ext cx="2262721" cy="1965323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Imagem 37" descr="Uma imagem contendo edifício, ao ar livre, chão&#10;&#10;Descrição gerada com muito alta confiança">
            <a:extLst>
              <a:ext uri="{FF2B5EF4-FFF2-40B4-BE49-F238E27FC236}">
                <a16:creationId xmlns:a16="http://schemas.microsoft.com/office/drawing/2014/main" id="{13D8FB47-D2B2-41AE-8291-6C408B7E83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604" y="2505075"/>
            <a:ext cx="1847849" cy="1847849"/>
          </a:xfrm>
          <a:prstGeom prst="ellips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</p:pic>
      <p:pic>
        <p:nvPicPr>
          <p:cNvPr id="39" name="Imagem 38" descr="Uma imagem contendo céu, ao ar livre, grama, estrada&#10;&#10;Descrição gerada com muito alta confiança">
            <a:extLst>
              <a:ext uri="{FF2B5EF4-FFF2-40B4-BE49-F238E27FC236}">
                <a16:creationId xmlns:a16="http://schemas.microsoft.com/office/drawing/2014/main" id="{2D0A0104-E09C-4DB5-A274-218A4DDD03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17325" y="4644570"/>
            <a:ext cx="1847849" cy="1847849"/>
          </a:xfrm>
          <a:prstGeom prst="ellips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</p:pic>
      <p:pic>
        <p:nvPicPr>
          <p:cNvPr id="40" name="Imagem 39" descr="Uma imagem contendo ao ar livre, céu, grama, caminho&#10;&#10;Descrição gerada com muito alta confiança">
            <a:extLst>
              <a:ext uri="{FF2B5EF4-FFF2-40B4-BE49-F238E27FC236}">
                <a16:creationId xmlns:a16="http://schemas.microsoft.com/office/drawing/2014/main" id="{0C1D6A75-3EC3-4BCC-8987-2FD429DE965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021" y="2666093"/>
            <a:ext cx="1847849" cy="1847849"/>
          </a:xfrm>
          <a:prstGeom prst="ellips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</p:pic>
      <p:pic>
        <p:nvPicPr>
          <p:cNvPr id="41" name="Imagem 40" descr="Uma imagem contendo céu, ao ar livre, trilho, trem&#10;&#10;Descrição gerada com muito alta confiança">
            <a:extLst>
              <a:ext uri="{FF2B5EF4-FFF2-40B4-BE49-F238E27FC236}">
                <a16:creationId xmlns:a16="http://schemas.microsoft.com/office/drawing/2014/main" id="{C83628E1-C665-4BD8-A952-18352668540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326" y="539752"/>
            <a:ext cx="1847849" cy="1847849"/>
          </a:xfrm>
          <a:prstGeom prst="ellips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</p:pic>
      <p:sp>
        <p:nvSpPr>
          <p:cNvPr id="101" name="CaixaDeTexto 100">
            <a:extLst>
              <a:ext uri="{FF2B5EF4-FFF2-40B4-BE49-F238E27FC236}">
                <a16:creationId xmlns:a16="http://schemas.microsoft.com/office/drawing/2014/main" id="{47624852-8F09-434C-9729-B5D47AFAF56C}"/>
              </a:ext>
            </a:extLst>
          </p:cNvPr>
          <p:cNvSpPr txBox="1"/>
          <p:nvPr/>
        </p:nvSpPr>
        <p:spPr>
          <a:xfrm>
            <a:off x="176619" y="1019407"/>
            <a:ext cx="49929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Dados </a:t>
            </a:r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Compartilhados</a:t>
            </a:r>
          </a:p>
          <a:p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 </a:t>
            </a:r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 real</a:t>
            </a:r>
          </a:p>
        </p:txBody>
      </p: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482B0E4B-C47E-4E1D-B343-E0C1E7592BC2}"/>
              </a:ext>
            </a:extLst>
          </p:cNvPr>
          <p:cNvSpPr txBox="1"/>
          <p:nvPr/>
        </p:nvSpPr>
        <p:spPr>
          <a:xfrm>
            <a:off x="670446" y="4761375"/>
            <a:ext cx="49929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Economia de </a:t>
            </a:r>
          </a:p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 </a:t>
            </a:r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 </a:t>
            </a:r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Dinheiro</a:t>
            </a:r>
          </a:p>
        </p:txBody>
      </p:sp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D6DE2D3B-EFC5-4DB6-96B4-B24C0289EB5F}"/>
              </a:ext>
            </a:extLst>
          </p:cNvPr>
          <p:cNvSpPr txBox="1"/>
          <p:nvPr/>
        </p:nvSpPr>
        <p:spPr>
          <a:xfrm>
            <a:off x="7407603" y="4815574"/>
            <a:ext cx="49929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Tomada de Decisões mais </a:t>
            </a:r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Rápidas </a:t>
            </a:r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 </a:t>
            </a:r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Eficientes</a:t>
            </a:r>
            <a:endParaRPr lang="pt-BR" sz="3200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93ED6751-9DA3-424A-9C38-04AFABEE6E9E}"/>
              </a:ext>
            </a:extLst>
          </p:cNvPr>
          <p:cNvSpPr txBox="1"/>
          <p:nvPr/>
        </p:nvSpPr>
        <p:spPr>
          <a:xfrm>
            <a:off x="7277438" y="917575"/>
            <a:ext cx="49929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Acesso </a:t>
            </a:r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 </a:t>
            </a:r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Gerenciamento</a:t>
            </a:r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das Informações de </a:t>
            </a:r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onde estiver </a:t>
            </a:r>
          </a:p>
        </p:txBody>
      </p:sp>
    </p:spTree>
    <p:extLst>
      <p:ext uri="{BB962C8B-B14F-4D97-AF65-F5344CB8AC3E}">
        <p14:creationId xmlns:p14="http://schemas.microsoft.com/office/powerpoint/2010/main" val="249964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4" dur="1000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6" dur="1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8" dur="1000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0" dur="1000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03 -0.09629 L -0.05299 0.08866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51" y="9236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014 -0.08403 L 0.05144 0.09722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78" y="9051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03 -0.07709 L -0.04454 0.06643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78" y="7176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378 -0.10047 L 0.03411 0.0662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88" y="8333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2" grpId="0"/>
      <p:bldP spid="2" grpId="1"/>
      <p:bldP spid="101" grpId="0"/>
      <p:bldP spid="101" grpId="1"/>
      <p:bldP spid="102" grpId="0"/>
      <p:bldP spid="102" grpId="1"/>
      <p:bldP spid="103" grpId="0"/>
      <p:bldP spid="103" grpId="1"/>
      <p:bldP spid="104" grpId="0"/>
      <p:bldP spid="10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A74A97-822D-4FAF-A7DC-B00CD495E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Mídia Online 3">
            <a:hlinkClick r:id="" action="ppaction://media"/>
            <a:extLst>
              <a:ext uri="{FF2B5EF4-FFF2-40B4-BE49-F238E27FC236}">
                <a16:creationId xmlns:a16="http://schemas.microsoft.com/office/drawing/2014/main" id="{44F92B3F-3B56-4C40-9C9D-CFBC35D5A3B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-1143001"/>
            <a:ext cx="12192000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00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20171125_153158">
            <a:hlinkClick r:id="" action="ppaction://media"/>
            <a:extLst>
              <a:ext uri="{FF2B5EF4-FFF2-40B4-BE49-F238E27FC236}">
                <a16:creationId xmlns:a16="http://schemas.microsoft.com/office/drawing/2014/main" id="{482AA17D-557B-4137-8839-25A3648EA8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5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9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m 72" descr="Uma imagem contendo equipamentos eletrônicos&#10;&#10;Descrição gerada com alta confiança">
            <a:extLst>
              <a:ext uri="{FF2B5EF4-FFF2-40B4-BE49-F238E27FC236}">
                <a16:creationId xmlns:a16="http://schemas.microsoft.com/office/drawing/2014/main" id="{657C06EF-3DFB-45CA-B252-8DFA91ADA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232" y="0"/>
            <a:ext cx="9153535" cy="6858000"/>
          </a:xfrm>
          <a:prstGeom prst="rect">
            <a:avLst/>
          </a:prstGeom>
        </p:spPr>
      </p:pic>
      <p:sp>
        <p:nvSpPr>
          <p:cNvPr id="77" name="Chave Dupla 76">
            <a:extLst>
              <a:ext uri="{FF2B5EF4-FFF2-40B4-BE49-F238E27FC236}">
                <a16:creationId xmlns:a16="http://schemas.microsoft.com/office/drawing/2014/main" id="{4BF6D5E7-ECEA-4BBD-9394-AAD9952DF3E2}"/>
              </a:ext>
            </a:extLst>
          </p:cNvPr>
          <p:cNvSpPr/>
          <p:nvPr/>
        </p:nvSpPr>
        <p:spPr>
          <a:xfrm>
            <a:off x="304800" y="762000"/>
            <a:ext cx="2247900" cy="1543050"/>
          </a:xfrm>
          <a:prstGeom prst="bracePair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CA155D99-12AA-44EA-87BB-1D54EA53EFE3}"/>
              </a:ext>
            </a:extLst>
          </p:cNvPr>
          <p:cNvSpPr txBox="1"/>
          <p:nvPr/>
        </p:nvSpPr>
        <p:spPr>
          <a:xfrm>
            <a:off x="519107" y="1148804"/>
            <a:ext cx="20002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VITOR</a:t>
            </a:r>
          </a:p>
        </p:txBody>
      </p:sp>
      <p:sp>
        <p:nvSpPr>
          <p:cNvPr id="79" name="Chave Dupla 78">
            <a:extLst>
              <a:ext uri="{FF2B5EF4-FFF2-40B4-BE49-F238E27FC236}">
                <a16:creationId xmlns:a16="http://schemas.microsoft.com/office/drawing/2014/main" id="{0ABA5638-2326-49BD-9992-AF1ADEE45D66}"/>
              </a:ext>
            </a:extLst>
          </p:cNvPr>
          <p:cNvSpPr/>
          <p:nvPr/>
        </p:nvSpPr>
        <p:spPr>
          <a:xfrm>
            <a:off x="8667750" y="762000"/>
            <a:ext cx="3219449" cy="1543050"/>
          </a:xfrm>
          <a:prstGeom prst="bracePair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B01F6E88-73FF-4AD6-B657-74149FDC025E}"/>
              </a:ext>
            </a:extLst>
          </p:cNvPr>
          <p:cNvSpPr txBox="1"/>
          <p:nvPr/>
        </p:nvSpPr>
        <p:spPr>
          <a:xfrm>
            <a:off x="8877301" y="1148805"/>
            <a:ext cx="30098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EDUARDO</a:t>
            </a:r>
          </a:p>
        </p:txBody>
      </p:sp>
    </p:spTree>
    <p:extLst>
      <p:ext uri="{BB962C8B-B14F-4D97-AF65-F5344CB8AC3E}">
        <p14:creationId xmlns:p14="http://schemas.microsoft.com/office/powerpoint/2010/main" val="150299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6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 tmFilter="0, 0; .2, .5; .8, .5; 1, 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1000" autoRev="1" fill="hold"/>
                                        <p:tgtEl>
                                          <p:spTgt spid="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00" tmFilter="0, 0; .2, .5; .8, .5; 1, 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1000" autoRev="1" fill="hold"/>
                                        <p:tgtEl>
                                          <p:spTgt spid="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repeatCount="indefinite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000" tmFilter="0, 0; .2, .5; .8, .5; 1, 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1000" autoRev="1" fill="hold"/>
                                        <p:tgtEl>
                                          <p:spTgt spid="8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 tmFilter="0, 0; .2, .5; .8, .5; 1, 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1000" autoRev="1" fill="hold"/>
                                        <p:tgtEl>
                                          <p:spTgt spid="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7" grpId="1" animBg="1"/>
      <p:bldP spid="78" grpId="0"/>
      <p:bldP spid="78" grpId="1"/>
      <p:bldP spid="79" grpId="0" animBg="1"/>
      <p:bldP spid="79" grpId="1" animBg="1"/>
      <p:bldP spid="80" grpId="0"/>
      <p:bldP spid="80" grpId="1"/>
    </p:bld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1394</TotalTime>
  <Words>45</Words>
  <Application>Microsoft Office PowerPoint</Application>
  <PresentationFormat>Widescreen</PresentationFormat>
  <Paragraphs>19</Paragraphs>
  <Slides>6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Segoe UI</vt:lpstr>
      <vt:lpstr>Tema do Office</vt:lpstr>
      <vt:lpstr>Apresentação do PowerPoint</vt:lpstr>
      <vt:lpstr>Apresentação do PowerPoint</vt:lpstr>
      <vt:lpstr>SOLUÇÃO UNISTOQ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ॐ_MARLON_ॐ MAGOSSO</dc:creator>
  <cp:lastModifiedBy>Eduardo Ribeiro</cp:lastModifiedBy>
  <cp:revision>58</cp:revision>
  <dcterms:created xsi:type="dcterms:W3CDTF">2017-11-25T04:29:37Z</dcterms:created>
  <dcterms:modified xsi:type="dcterms:W3CDTF">2017-11-27T00:36:33Z</dcterms:modified>
</cp:coreProperties>
</file>